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66" r:id="rId3"/>
    <p:sldId id="257" r:id="rId4"/>
    <p:sldId id="258" r:id="rId5"/>
    <p:sldId id="259" r:id="rId6"/>
    <p:sldId id="260" r:id="rId7"/>
    <p:sldId id="265" r:id="rId8"/>
    <p:sldId id="264" r:id="rId9"/>
    <p:sldId id="261" r:id="rId10"/>
    <p:sldId id="262" r:id="rId11"/>
    <p:sldId id="263" r:id="rId12"/>
    <p:sldId id="267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23" d="100"/>
          <a:sy n="123" d="100"/>
        </p:scale>
        <p:origin x="-11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E9B63-A21A-43A0-8C53-1A5DF2B1AF16}" type="datetimeFigureOut">
              <a:rPr lang="ru-RU" smtClean="0"/>
              <a:t>28.10.2024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D84749-9D3A-47AA-93E1-8AE29D80C7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60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21847" y="459496"/>
            <a:ext cx="6079353" cy="2934633"/>
          </a:xfrm>
        </p:spPr>
        <p:txBody>
          <a:bodyPr/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меня это хорошо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получается»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77173" y="4709511"/>
            <a:ext cx="4595246" cy="1412319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ru-RU" sz="4300" dirty="0">
                <a:solidFill>
                  <a:schemeClr val="tx1"/>
                </a:solidFill>
              </a:rPr>
              <a:t>Подготовила </a:t>
            </a:r>
            <a:r>
              <a:rPr lang="ru-RU" sz="4300" dirty="0" smtClean="0">
                <a:solidFill>
                  <a:schemeClr val="tx1"/>
                </a:solidFill>
              </a:rPr>
              <a:t>воспитатель </a:t>
            </a:r>
          </a:p>
          <a:p>
            <a:pPr>
              <a:lnSpc>
                <a:spcPct val="120000"/>
              </a:lnSpc>
            </a:pPr>
            <a:r>
              <a:rPr lang="ru-RU" sz="4300" dirty="0" smtClean="0">
                <a:solidFill>
                  <a:schemeClr val="tx1"/>
                </a:solidFill>
              </a:rPr>
              <a:t>первой </a:t>
            </a:r>
            <a:r>
              <a:rPr lang="ru-RU" sz="4300" dirty="0">
                <a:solidFill>
                  <a:schemeClr val="tx1"/>
                </a:solidFill>
              </a:rPr>
              <a:t>квалификационной категории </a:t>
            </a:r>
          </a:p>
          <a:p>
            <a:pPr>
              <a:lnSpc>
                <a:spcPct val="120000"/>
              </a:lnSpc>
            </a:pPr>
            <a:r>
              <a:rPr lang="ru-RU" sz="4300" dirty="0">
                <a:solidFill>
                  <a:schemeClr val="tx1"/>
                </a:solidFill>
              </a:rPr>
              <a:t>МДОАУ «Детский сад комбинированного вида №4»</a:t>
            </a:r>
          </a:p>
          <a:p>
            <a:pPr>
              <a:lnSpc>
                <a:spcPct val="120000"/>
              </a:lnSpc>
            </a:pPr>
            <a:r>
              <a:rPr lang="ru-RU" sz="4300" dirty="0" smtClean="0">
                <a:solidFill>
                  <a:schemeClr val="tx1"/>
                </a:solidFill>
              </a:rPr>
              <a:t>Шашкина Юлия Александровна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51" y="898901"/>
            <a:ext cx="3270808" cy="4905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17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3997234" cy="39972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081" y="3344088"/>
            <a:ext cx="3377428" cy="33288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6415" t="2" r="16146" b="10689"/>
          <a:stretch/>
        </p:blipFill>
        <p:spPr>
          <a:xfrm>
            <a:off x="6409509" y="148046"/>
            <a:ext cx="2969624" cy="35266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16540" y="3078385"/>
            <a:ext cx="23503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Comic Sans MS" pitchFamily="66" charset="0"/>
              </a:rPr>
              <a:t>ЧЕТЫРЕ ЦВЕТА</a:t>
            </a:r>
            <a:endParaRPr lang="ru-RU" b="1" i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8322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7" t="12942" r="12390" b="12128"/>
          <a:stretch/>
        </p:blipFill>
        <p:spPr bwMode="auto">
          <a:xfrm>
            <a:off x="4937761" y="1637212"/>
            <a:ext cx="4459192" cy="433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8803" t="10792" r="8454" b="9702"/>
          <a:stretch/>
        </p:blipFill>
        <p:spPr>
          <a:xfrm>
            <a:off x="383178" y="391884"/>
            <a:ext cx="4685686" cy="450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7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484" y="1259234"/>
            <a:ext cx="5548395" cy="4161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8" r="14881" b="14533"/>
          <a:stretch/>
        </p:blipFill>
        <p:spPr bwMode="auto">
          <a:xfrm>
            <a:off x="660354" y="178231"/>
            <a:ext cx="3407950" cy="30221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1" y="3285638"/>
            <a:ext cx="3400841" cy="3533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5782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49" y="174356"/>
            <a:ext cx="8415580" cy="63116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3101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707" y="270457"/>
            <a:ext cx="7482625" cy="6211662"/>
          </a:xfrm>
        </p:spPr>
      </p:pic>
    </p:spTree>
    <p:extLst>
      <p:ext uri="{BB962C8B-B14F-4D97-AF65-F5344CB8AC3E}">
        <p14:creationId xmlns:p14="http://schemas.microsoft.com/office/powerpoint/2010/main" val="102862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387" y="550189"/>
            <a:ext cx="4277534" cy="5703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921" y="1280709"/>
            <a:ext cx="5883275" cy="4413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538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337" y="2449713"/>
            <a:ext cx="3129566" cy="4172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1" y="425138"/>
            <a:ext cx="4305836" cy="3229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9" b="22803"/>
          <a:stretch/>
        </p:blipFill>
        <p:spPr>
          <a:xfrm>
            <a:off x="7635797" y="425138"/>
            <a:ext cx="3267260" cy="3439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131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3"/>
          <a:stretch/>
        </p:blipFill>
        <p:spPr>
          <a:xfrm>
            <a:off x="5272807" y="240223"/>
            <a:ext cx="4134252" cy="2875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9"/>
          <a:stretch/>
        </p:blipFill>
        <p:spPr>
          <a:xfrm>
            <a:off x="326105" y="240223"/>
            <a:ext cx="4025011" cy="2758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b="16849"/>
          <a:stretch/>
        </p:blipFill>
        <p:spPr>
          <a:xfrm>
            <a:off x="1972691" y="3090754"/>
            <a:ext cx="5536237" cy="3441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993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29" y="180305"/>
            <a:ext cx="3780920" cy="2833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547" y="241948"/>
            <a:ext cx="3820412" cy="2861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71" y="3460270"/>
            <a:ext cx="3937578" cy="29492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983" y="3637058"/>
            <a:ext cx="4928840" cy="2772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12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moluch.ru/blmcbn/32020/32020.00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39" y="592183"/>
            <a:ext cx="8595360" cy="55212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985894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3954" y="975359"/>
            <a:ext cx="56083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Головоломки – </a:t>
            </a:r>
            <a:r>
              <a:rPr lang="ru-RU" sz="3200" dirty="0"/>
              <a:t>это модели проблемных ситуаций. А технология проблемного обучения давно зарекомендовала себя как одно из самых эффективных развивающих средств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pPr algn="r"/>
            <a:r>
              <a:rPr lang="ru-RU" sz="3200" dirty="0" smtClean="0"/>
              <a:t> </a:t>
            </a:r>
            <a:r>
              <a:rPr lang="ru-RU" sz="3200" dirty="0"/>
              <a:t>В.И. </a:t>
            </a:r>
            <a:r>
              <a:rPr lang="ru-RU" sz="3200" dirty="0" smtClean="0"/>
              <a:t>Красноухов 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456" y="274563"/>
            <a:ext cx="3975452" cy="5925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874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85" y="172329"/>
            <a:ext cx="4153547" cy="3115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91" y="434813"/>
            <a:ext cx="4135275" cy="5513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50" y="3323868"/>
            <a:ext cx="4285282" cy="32123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68686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208</TotalTime>
  <Words>52</Words>
  <Application>Microsoft Office PowerPoint</Application>
  <PresentationFormat>Произвольный</PresentationFormat>
  <Paragraphs>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«У меня это хорошо получается»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 меня это хорошо получается</dc:title>
  <dc:creator>Пользователь Windows</dc:creator>
  <cp:lastModifiedBy>Пользователь</cp:lastModifiedBy>
  <cp:revision>11</cp:revision>
  <dcterms:created xsi:type="dcterms:W3CDTF">2024-10-27T12:00:22Z</dcterms:created>
  <dcterms:modified xsi:type="dcterms:W3CDTF">2024-10-28T05:12:21Z</dcterms:modified>
</cp:coreProperties>
</file>